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94" r:id="rId2"/>
    <p:sldId id="295" r:id="rId3"/>
    <p:sldId id="29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5" d="100"/>
          <a:sy n="75" d="100"/>
        </p:scale>
        <p:origin x="96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800" dirty="0"/>
              <a:t>20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762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calculer 24 + 5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00060" y="6490150"/>
            <a:ext cx="1043939" cy="367849"/>
          </a:xfrm>
        </p:spPr>
        <p:txBody>
          <a:bodyPr>
            <a:normAutofit fontScale="925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C898CCF-570E-BB73-C152-54EA3B5D8AF1}"/>
              </a:ext>
            </a:extLst>
          </p:cNvPr>
          <p:cNvSpPr txBox="1"/>
          <p:nvPr/>
        </p:nvSpPr>
        <p:spPr>
          <a:xfrm>
            <a:off x="3092367" y="1031918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24 + 5</a:t>
            </a:r>
          </a:p>
        </p:txBody>
      </p:sp>
    </p:spTree>
    <p:extLst>
      <p:ext uri="{BB962C8B-B14F-4D97-AF65-F5344CB8AC3E}">
        <p14:creationId xmlns:p14="http://schemas.microsoft.com/office/powerpoint/2010/main" val="259566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B152A46-EACC-13DE-64C7-652093B32273}"/>
              </a:ext>
            </a:extLst>
          </p:cNvPr>
          <p:cNvSpPr txBox="1"/>
          <p:nvPr/>
        </p:nvSpPr>
        <p:spPr>
          <a:xfrm>
            <a:off x="4426177" y="259860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B473E7D-5155-1D68-2821-59730A7776A1}"/>
              </a:ext>
            </a:extLst>
          </p:cNvPr>
          <p:cNvSpPr txBox="1"/>
          <p:nvPr/>
        </p:nvSpPr>
        <p:spPr>
          <a:xfrm>
            <a:off x="2387048" y="2598600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20 + 4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94DCF7-248B-184D-DC22-3C3F9B53A312}"/>
              </a:ext>
            </a:extLst>
          </p:cNvPr>
          <p:cNvSpPr txBox="1"/>
          <p:nvPr/>
        </p:nvSpPr>
        <p:spPr>
          <a:xfrm>
            <a:off x="3538467" y="558285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29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EF2E704-F785-A251-B498-185B39EA34B4}"/>
              </a:ext>
            </a:extLst>
          </p:cNvPr>
          <p:cNvSpPr txBox="1"/>
          <p:nvPr/>
        </p:nvSpPr>
        <p:spPr>
          <a:xfrm>
            <a:off x="3092367" y="1031918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24 + 5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04A39B2-8B16-27BE-28BD-8ECD025DBA96}"/>
              </a:ext>
            </a:extLst>
          </p:cNvPr>
          <p:cNvGrpSpPr/>
          <p:nvPr/>
        </p:nvGrpSpPr>
        <p:grpSpPr>
          <a:xfrm flipV="1">
            <a:off x="3333871" y="1832699"/>
            <a:ext cx="1143125" cy="980783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990CC18-6451-9AF1-C1C3-3D732CD4709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40C5F9E2-28F7-570A-DFF7-CEDEC753053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6897C3E6-0488-88C1-983D-ADE911ED72E6}"/>
              </a:ext>
            </a:extLst>
          </p:cNvPr>
          <p:cNvGrpSpPr/>
          <p:nvPr/>
        </p:nvGrpSpPr>
        <p:grpSpPr>
          <a:xfrm rot="10800000" flipV="1">
            <a:off x="4536850" y="3428146"/>
            <a:ext cx="913299" cy="783596"/>
            <a:chOff x="6008243" y="4960698"/>
            <a:chExt cx="1499958" cy="761166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0BFDFCBC-6468-7E8D-7B3E-D23C88602C5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BE8E6677-FE28-957A-3260-88FA1D950CD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0B6215C1-2A3B-E6E1-D6A5-A66CED989CE9}"/>
              </a:ext>
            </a:extLst>
          </p:cNvPr>
          <p:cNvSpPr txBox="1"/>
          <p:nvPr/>
        </p:nvSpPr>
        <p:spPr>
          <a:xfrm>
            <a:off x="3072611" y="3987736"/>
            <a:ext cx="1670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20 +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50C162F7-E6E0-4628-7905-EFDBEFB8BF86}"/>
              </a:ext>
            </a:extLst>
          </p:cNvPr>
          <p:cNvGrpSpPr/>
          <p:nvPr/>
        </p:nvGrpSpPr>
        <p:grpSpPr>
          <a:xfrm rot="10800000" flipV="1">
            <a:off x="3879163" y="4906932"/>
            <a:ext cx="913299" cy="783596"/>
            <a:chOff x="6008243" y="4960698"/>
            <a:chExt cx="1499958" cy="761166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BE917560-E3A5-FCD2-A4D1-5AE147DB20A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851EF91A-BB37-C99C-C5B3-9DD117E2B17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69D2163E-C3F3-1F03-57A0-C0D925E9D0CC}"/>
              </a:ext>
            </a:extLst>
          </p:cNvPr>
          <p:cNvSpPr txBox="1"/>
          <p:nvPr/>
        </p:nvSpPr>
        <p:spPr>
          <a:xfrm>
            <a:off x="3580576" y="3998941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1DD23CB5-73A8-DB1F-5816-1DF1ADF95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8621" y="6489700"/>
            <a:ext cx="1135380" cy="368300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370719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25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Autre stratégie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EF2E704-F785-A251-B498-185B39EA34B4}"/>
              </a:ext>
            </a:extLst>
          </p:cNvPr>
          <p:cNvSpPr txBox="1"/>
          <p:nvPr/>
        </p:nvSpPr>
        <p:spPr>
          <a:xfrm>
            <a:off x="3092367" y="1031918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24 + 5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C6B711-5998-4BE5-70C4-01EAADEEED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924" y="3190842"/>
            <a:ext cx="495369" cy="4763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C3FAA69-D14D-8076-CE68-549F4A3894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63" y="2242722"/>
            <a:ext cx="495369" cy="337232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390BFF5-5F57-EE4F-FE55-D338A5CBD7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711" y="2242722"/>
            <a:ext cx="495369" cy="337232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781BF03-B36B-0377-06C5-42CB5AC8E61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923" y="3747003"/>
            <a:ext cx="495369" cy="4763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485C3A1-2D13-FCBC-6573-B7FC9792D0E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52" y="3190842"/>
            <a:ext cx="495369" cy="47631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397D6A4-8459-3F21-F4E3-65C205B35B4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51" y="3747003"/>
            <a:ext cx="495369" cy="47631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8451B6F-4689-06D2-D751-23C6964C9C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270" y="3046560"/>
            <a:ext cx="495369" cy="47631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8F5CB8C-4B88-1B61-4DBB-4E78AAC96EB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488" y="3928882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4E0D351-F514-B3D5-E32F-C1409389B6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316" y="3046560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D52E2A8-FA25-7F03-CD53-0FBC004B009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434" y="3499938"/>
            <a:ext cx="495369" cy="47631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6141374-C882-7599-3CF9-85DDB9935B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380" y="3928882"/>
            <a:ext cx="495369" cy="476316"/>
          </a:xfrm>
          <a:prstGeom prst="rect">
            <a:avLst/>
          </a:prstGeom>
        </p:spPr>
      </p:pic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00ABCC8E-3A57-970D-8C70-3A99528176AE}"/>
              </a:ext>
            </a:extLst>
          </p:cNvPr>
          <p:cNvSpPr/>
          <p:nvPr/>
        </p:nvSpPr>
        <p:spPr>
          <a:xfrm>
            <a:off x="2470068" y="2047581"/>
            <a:ext cx="1318161" cy="3778501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20B9E3FD-C260-DEE7-28D2-7874DEE1298E}"/>
              </a:ext>
            </a:extLst>
          </p:cNvPr>
          <p:cNvSpPr/>
          <p:nvPr/>
        </p:nvSpPr>
        <p:spPr>
          <a:xfrm>
            <a:off x="3851108" y="2803621"/>
            <a:ext cx="3226586" cy="1784213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0BB1C46-1845-488D-2A30-336BD9680B95}"/>
              </a:ext>
            </a:extLst>
          </p:cNvPr>
          <p:cNvSpPr txBox="1"/>
          <p:nvPr/>
        </p:nvSpPr>
        <p:spPr>
          <a:xfrm>
            <a:off x="5260157" y="1032985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=29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0E5A3383-2664-54AF-18AD-FCD9899E2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8621" y="6489700"/>
            <a:ext cx="1135380" cy="368300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310434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201</TotalTime>
  <Words>32</Words>
  <Application>Microsoft Office PowerPoint</Application>
  <PresentationFormat>Affichage à l'écran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Thème Office</vt:lpstr>
      <vt:lpstr>Comment calculer 24 + 5 ? </vt:lpstr>
      <vt:lpstr>Correction</vt:lpstr>
      <vt:lpstr>Autre stratégie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50</cp:revision>
  <dcterms:created xsi:type="dcterms:W3CDTF">2023-02-07T14:55:57Z</dcterms:created>
  <dcterms:modified xsi:type="dcterms:W3CDTF">2024-12-03T14:00:08Z</dcterms:modified>
</cp:coreProperties>
</file>